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8B799-31DA-440E-A664-6FE9B0DAB96E}" type="datetimeFigureOut">
              <a:rPr lang="ru-RU" smtClean="0"/>
              <a:pPr/>
              <a:t>02.02.2019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9ED27-4C94-4149-9633-82B4C797EF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8B799-31DA-440E-A664-6FE9B0DAB96E}" type="datetimeFigureOut">
              <a:rPr lang="ru-RU" smtClean="0"/>
              <a:pPr/>
              <a:t>02.02.2019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9ED27-4C94-4149-9633-82B4C797EF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8B799-31DA-440E-A664-6FE9B0DAB96E}" type="datetimeFigureOut">
              <a:rPr lang="ru-RU" smtClean="0"/>
              <a:pPr/>
              <a:t>02.02.2019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9ED27-4C94-4149-9633-82B4C797EF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8B799-31DA-440E-A664-6FE9B0DAB96E}" type="datetimeFigureOut">
              <a:rPr lang="ru-RU" smtClean="0"/>
              <a:pPr/>
              <a:t>02.02.2019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9ED27-4C94-4149-9633-82B4C797EF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8B799-31DA-440E-A664-6FE9B0DAB96E}" type="datetimeFigureOut">
              <a:rPr lang="ru-RU" smtClean="0"/>
              <a:pPr/>
              <a:t>02.02.2019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9ED27-4C94-4149-9633-82B4C797EF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8B799-31DA-440E-A664-6FE9B0DAB96E}" type="datetimeFigureOut">
              <a:rPr lang="ru-RU" smtClean="0"/>
              <a:pPr/>
              <a:t>02.02.2019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9ED27-4C94-4149-9633-82B4C797EF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8B799-31DA-440E-A664-6FE9B0DAB96E}" type="datetimeFigureOut">
              <a:rPr lang="ru-RU" smtClean="0"/>
              <a:pPr/>
              <a:t>02.02.2019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9ED27-4C94-4149-9633-82B4C797EF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8B799-31DA-440E-A664-6FE9B0DAB96E}" type="datetimeFigureOut">
              <a:rPr lang="ru-RU" smtClean="0"/>
              <a:pPr/>
              <a:t>02.02.2019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9ED27-4C94-4149-9633-82B4C797EF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8B799-31DA-440E-A664-6FE9B0DAB96E}" type="datetimeFigureOut">
              <a:rPr lang="ru-RU" smtClean="0"/>
              <a:pPr/>
              <a:t>02.02.2019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9ED27-4C94-4149-9633-82B4C797EF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8B799-31DA-440E-A664-6FE9B0DAB96E}" type="datetimeFigureOut">
              <a:rPr lang="ru-RU" smtClean="0"/>
              <a:pPr/>
              <a:t>02.02.2019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9ED27-4C94-4149-9633-82B4C797EF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8B799-31DA-440E-A664-6FE9B0DAB96E}" type="datetimeFigureOut">
              <a:rPr lang="ru-RU" smtClean="0"/>
              <a:pPr/>
              <a:t>02.02.2019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9ED27-4C94-4149-9633-82B4C797EF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8B799-31DA-440E-A664-6FE9B0DAB96E}" type="datetimeFigureOut">
              <a:rPr lang="ru-RU" smtClean="0"/>
              <a:pPr/>
              <a:t>02.02.2019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9ED27-4C94-4149-9633-82B4C797EFC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Механическая энергия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3786190"/>
            <a:ext cx="6400800" cy="1752600"/>
          </a:xfrm>
        </p:spPr>
        <p:txBody>
          <a:bodyPr/>
          <a:lstStyle/>
          <a:p>
            <a:r>
              <a:rPr lang="ru-RU" dirty="0" smtClean="0"/>
              <a:t>Физика </a:t>
            </a:r>
            <a:r>
              <a:rPr lang="ru-RU" dirty="0" smtClean="0"/>
              <a:t>7кл</a:t>
            </a:r>
            <a:r>
              <a:rPr lang="ru-RU" dirty="0" smtClean="0"/>
              <a:t> </a:t>
            </a:r>
            <a:r>
              <a:rPr lang="ru-RU" dirty="0" smtClean="0"/>
              <a:t> </a:t>
            </a:r>
            <a:endParaRPr lang="ru-RU" dirty="0"/>
          </a:p>
          <a:p>
            <a:r>
              <a:rPr lang="ru-RU" dirty="0" err="1" smtClean="0"/>
              <a:t>Клейман</a:t>
            </a:r>
            <a:r>
              <a:rPr lang="ru-RU" dirty="0" smtClean="0"/>
              <a:t> Е.М.</a:t>
            </a:r>
          </a:p>
        </p:txBody>
      </p:sp>
      <p:pic>
        <p:nvPicPr>
          <p:cNvPr id="12290" name="Picture 2" descr="C:\Users\Лариса\Desktop\myishonok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57222" y="3571876"/>
            <a:ext cx="2500330" cy="34335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Лариса\Desktop\Презентация по физике &amp;quot;Механическая энергия&amp;quot;_files\img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8000" y="381000"/>
            <a:ext cx="8128000" cy="6096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 descr="C:\Users\Лариса\Desktop\Презентация по физике &amp;quot;Механическая энергия&amp;quot;_files\img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357166"/>
            <a:ext cx="8128000" cy="6096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Лариса\Desktop\Презентация по физике &amp;quot;Механическая энергия&amp;quot;_files\img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57166"/>
            <a:ext cx="8128000" cy="62627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Лариса\Desktop\Презентация по физике &amp;quot;Механическая энергия&amp;quot;_files\img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85728"/>
            <a:ext cx="8128000" cy="6096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Лариса\Desktop\Презентация по физике &amp;quot;Механическая энергия&amp;quot;_files\img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8000" y="381000"/>
            <a:ext cx="8128000" cy="6096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Лариса\Desktop\Презентация по физике &amp;quot;Механическая энергия&amp;quot;_files\img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8000" y="381000"/>
            <a:ext cx="8128000" cy="6096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Лариса\Desktop\Презентация по физике &amp;quot;Механическая энергия&amp;quot;_files\img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8000" y="381000"/>
            <a:ext cx="8128000" cy="6096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Лариса\Desktop\Презентация по физике &amp;quot;Механическая энергия&amp;quot;_files\img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8000" y="381000"/>
            <a:ext cx="8128000" cy="6096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Лариса\Desktop\Презентация по физике &amp;quot;Механическая энергия&amp;quot;_files\img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8000" y="381000"/>
            <a:ext cx="8128000" cy="6096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 descr="C:\Users\Лариса\Desktop\img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0"/>
            <a:ext cx="8643966" cy="650083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7</Words>
  <Application>Microsoft Office PowerPoint</Application>
  <PresentationFormat>Экран (4:3)</PresentationFormat>
  <Paragraphs>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Механическая энергия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Механическая энергия</dc:title>
  <dc:creator>Лариса</dc:creator>
  <cp:lastModifiedBy>USER</cp:lastModifiedBy>
  <cp:revision>6</cp:revision>
  <dcterms:created xsi:type="dcterms:W3CDTF">2018-12-24T20:56:34Z</dcterms:created>
  <dcterms:modified xsi:type="dcterms:W3CDTF">2019-02-02T08:36:16Z</dcterms:modified>
</cp:coreProperties>
</file>